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61" r:id="rId7"/>
    <p:sldId id="259" r:id="rId8"/>
    <p:sldId id="260" r:id="rId9"/>
    <p:sldId id="262" r:id="rId1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CA3ABF-44E7-754F-B1F3-4C741A0D9E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524BE5A-0846-3947-9619-D055F1998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2FABE05-7EE7-5843-9FE9-9BA497DC91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DD6E155-2424-1D46-9022-6A6FE30CD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F9A7C8A-859F-CC45-A943-919526EDCA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075551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BDBA4-5596-3C41-93B3-20EAD3D4E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005498E-AD93-3946-95D5-94DA6F14F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8B403A6-6875-194F-977F-8E53C17B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F433D0C-330B-F846-BBB9-CA54865BC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63FEC7A-2C3F-4940-A8CD-1012D010C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45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D9056075-E8D7-C74C-AE38-270FDE99ED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ABF1546-7658-1748-9DA1-D56AA0B1CB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CFD8AB-E954-854A-AB5D-30EBED9C0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BDACB2-4580-784C-B964-BEA3A13C82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CE5BAFD-7F5F-0642-8DA1-6A9CC9DF3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669662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83D555-52CA-7C48-B8F5-CA98CAE6D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EF9A64A-F400-C04C-B9B7-1A31E5812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9358810-A45F-8E47-94BA-C7C3A433F5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CC75FD-1A1C-8E4A-B075-21881501B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C2966B5-4E87-4845-9187-C509EA2DBD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823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1606B-4BC7-9845-A69D-CA704C38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FAFB3C0-9B6A-E742-B77A-9648C9BFF6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74B17E9-4561-B64E-813E-DB25A16AA3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F064FEA-DABA-FE43-957E-29545D891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F1F1EBD-88C9-A041-8604-02EB9BD42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838137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A6F551-442A-A74C-AD62-C07026DFA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F272C52-DA8C-204E-BF34-B31B50FC8C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D6F60C4E-0A74-E343-941D-6051B3FAB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5481AB6-0037-894C-B4E6-02A1DA5CD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7E4EE52-59E6-0241-B63F-B561838C8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9DA5019-E54A-E24B-A0B0-F61E1A76A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5259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AC418A-2BCC-0144-AE7D-B3F09D6A68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16A9624-56F6-594A-BF8E-8D54E5BB8C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A8B580C0-44FD-654D-8E2D-E1AE009011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ACFD8A5F-CE93-B047-A0D3-EE29B7A1DA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451A3857-B220-AC46-B9C6-CD204FB27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8A6F2D4-25BA-3840-977C-D6C2E6EE3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0EE5218-09CB-C541-A219-25B740965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FD4E31A-789E-314F-827D-079E9589E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26700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DF86B8-A3A3-0B4B-97B6-6546F2197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F90ECA5-00CB-D34E-9B37-A752260FA2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093D4D-66AC-7848-A58C-118B927A1C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17A60F-8125-B547-A5A1-E06831735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470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B599BFD3-2D41-F04E-B1DC-4E7EC1563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5794E80-25E2-D646-BFF1-7A2AE7F0B2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FC7E71-31CA-6C41-89B6-030F90468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24816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5A81D81-33C9-664B-BED8-C15C988D8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8F82F9-C7F4-A64A-A99C-7985BF27E9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D35B136-64D6-314D-86A2-F672171C4E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5DF5EE-5E37-C541-83AB-E64618CE5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BA030556-B9CC-C242-8A74-0D47BD7BFA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F59579A-B3F9-0249-ADBD-4210D5937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925923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3FD7C8-2164-A342-920E-FDD79AED6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B0341605-402A-7D44-A963-FEFDFD12E0A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6062BA25-FB2C-3847-A5DE-C96D74381C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C74695B-D16C-D04E-8BFD-AA4906961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F152CC2-BD88-5342-882B-230D0F471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132D0EE-AE75-8640-88D7-07BCA2BD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8122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14D181E3-B989-3A49-B4DB-179F19FDF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4937B0D-0668-314C-B9B3-3DA4656977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B94D0ED-A009-7A40-8479-40BB4DA7EFF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9C4F4A-E0E1-0244-BBDF-142520314B6C}" type="datetimeFigureOut">
              <a:rPr lang="de-DE" smtClean="0"/>
              <a:t>19.03.20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0DD62F3-B1E4-1847-9B21-05A2F3131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8674A6-DF72-D648-8138-9052DBE21D5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A9D2B-2AC7-1446-9143-F8779DB4A59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1459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6AED8C-5709-6447-B317-D546F2651E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/>
              <a:t>MyDrive</a:t>
            </a:r>
            <a:endParaRPr lang="de-DE" dirty="0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A02DBEB1-51E2-1147-87B6-928C6B6C4A2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Hausaufgaben hochladen</a:t>
            </a:r>
          </a:p>
        </p:txBody>
      </p:sp>
    </p:spTree>
    <p:extLst>
      <p:ext uri="{BB962C8B-B14F-4D97-AF65-F5344CB8AC3E}">
        <p14:creationId xmlns:p14="http://schemas.microsoft.com/office/powerpoint/2010/main" val="10414256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A10B60-4728-9443-9213-572ADB473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1. </a:t>
            </a:r>
            <a:r>
              <a:rPr lang="de-DE" dirty="0" err="1"/>
              <a:t>MyDrive</a:t>
            </a:r>
            <a:r>
              <a:rPr lang="de-DE" dirty="0"/>
              <a:t>-App aus </a:t>
            </a:r>
            <a:r>
              <a:rPr lang="de-DE" dirty="0" err="1"/>
              <a:t>GooglePlayStore</a:t>
            </a:r>
            <a:r>
              <a:rPr lang="de-DE" dirty="0"/>
              <a:t> oder </a:t>
            </a:r>
            <a:r>
              <a:rPr lang="de-DE" dirty="0" err="1"/>
              <a:t>AppStore</a:t>
            </a:r>
            <a:r>
              <a:rPr lang="de-DE" dirty="0"/>
              <a:t> herunterladen – kostenlos!</a:t>
            </a:r>
          </a:p>
        </p:txBody>
      </p:sp>
      <p:pic>
        <p:nvPicPr>
          <p:cNvPr id="5" name="Inhaltsplatzhalter 4" descr="Ein Bild, das Screenshot, Computer enthält.&#10;&#10;Automatisch generierte Beschreibung">
            <a:extLst>
              <a:ext uri="{FF2B5EF4-FFF2-40B4-BE49-F238E27FC236}">
                <a16:creationId xmlns:a16="http://schemas.microsoft.com/office/drawing/2014/main" id="{4770EA0D-D0CF-FB44-B165-6D84A1F7BD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3275" y="1949192"/>
            <a:ext cx="3263503" cy="4351338"/>
          </a:xfrm>
        </p:spPr>
      </p:pic>
      <p:sp>
        <p:nvSpPr>
          <p:cNvPr id="8" name="Ring 7">
            <a:extLst>
              <a:ext uri="{FF2B5EF4-FFF2-40B4-BE49-F238E27FC236}">
                <a16:creationId xmlns:a16="http://schemas.microsoft.com/office/drawing/2014/main" id="{D76BD5E8-D157-D84D-89F0-42E79AEF8684}"/>
              </a:ext>
            </a:extLst>
          </p:cNvPr>
          <p:cNvSpPr/>
          <p:nvPr/>
        </p:nvSpPr>
        <p:spPr>
          <a:xfrm>
            <a:off x="1702676" y="5633545"/>
            <a:ext cx="1082565" cy="294289"/>
          </a:xfrm>
          <a:prstGeom prst="donut">
            <a:avLst>
              <a:gd name="adj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38C79D5-6E3B-0A45-828B-4B76FB74AC30}"/>
              </a:ext>
            </a:extLst>
          </p:cNvPr>
          <p:cNvSpPr txBox="1"/>
          <p:nvPr/>
        </p:nvSpPr>
        <p:spPr>
          <a:xfrm>
            <a:off x="5087008" y="4710215"/>
            <a:ext cx="60014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Gehe entweder in den </a:t>
            </a:r>
            <a:r>
              <a:rPr lang="de-DE" dirty="0" err="1"/>
              <a:t>PlayStore</a:t>
            </a:r>
            <a:r>
              <a:rPr lang="de-DE" dirty="0"/>
              <a:t> oder </a:t>
            </a:r>
            <a:r>
              <a:rPr lang="de-DE" dirty="0" err="1"/>
              <a:t>AppStore</a:t>
            </a:r>
            <a:endParaRPr lang="de-DE" dirty="0"/>
          </a:p>
          <a:p>
            <a:endParaRPr lang="de-DE" dirty="0"/>
          </a:p>
          <a:p>
            <a:r>
              <a:rPr lang="de-DE" dirty="0"/>
              <a:t>oder auf die </a:t>
            </a:r>
            <a:r>
              <a:rPr lang="de-DE" dirty="0" err="1"/>
              <a:t>MyDrive</a:t>
            </a:r>
            <a:r>
              <a:rPr lang="de-DE" dirty="0"/>
              <a:t>-Startseite und klicke „</a:t>
            </a:r>
            <a:r>
              <a:rPr lang="de-DE" dirty="0" err="1"/>
              <a:t>MobileApps</a:t>
            </a:r>
            <a:r>
              <a:rPr lang="de-DE" dirty="0"/>
              <a:t>“ an.</a:t>
            </a:r>
          </a:p>
        </p:txBody>
      </p:sp>
      <p:cxnSp>
        <p:nvCxnSpPr>
          <p:cNvPr id="11" name="Gerade Verbindung mit Pfeil 10">
            <a:extLst>
              <a:ext uri="{FF2B5EF4-FFF2-40B4-BE49-F238E27FC236}">
                <a16:creationId xmlns:a16="http://schemas.microsoft.com/office/drawing/2014/main" id="{75D3FEEB-2B13-DD4A-B0D7-D936EE0880B1}"/>
              </a:ext>
            </a:extLst>
          </p:cNvPr>
          <p:cNvCxnSpPr/>
          <p:nvPr/>
        </p:nvCxnSpPr>
        <p:spPr>
          <a:xfrm flipH="1">
            <a:off x="2945026" y="5780689"/>
            <a:ext cx="6587857" cy="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07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2C64AF-59D6-5949-B191-673BE00AA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2. Mit der App bei </a:t>
            </a:r>
            <a:r>
              <a:rPr lang="de-DE" dirty="0" err="1"/>
              <a:t>MyDrive</a:t>
            </a:r>
            <a:r>
              <a:rPr lang="de-DE" dirty="0"/>
              <a:t> anmelden</a:t>
            </a:r>
          </a:p>
        </p:txBody>
      </p:sp>
      <p:pic>
        <p:nvPicPr>
          <p:cNvPr id="5" name="Inhaltsplatzhalter 4">
            <a:extLst>
              <a:ext uri="{FF2B5EF4-FFF2-40B4-BE49-F238E27FC236}">
                <a16:creationId xmlns:a16="http://schemas.microsoft.com/office/drawing/2014/main" id="{883C24B0-1F27-5843-A167-C57A7CCD6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974344" y="1788554"/>
            <a:ext cx="2446404" cy="4351338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76612441-1301-FF4E-996E-2B8DC0EDDE4E}"/>
              </a:ext>
            </a:extLst>
          </p:cNvPr>
          <p:cNvSpPr txBox="1"/>
          <p:nvPr/>
        </p:nvSpPr>
        <p:spPr>
          <a:xfrm>
            <a:off x="1383957" y="2125362"/>
            <a:ext cx="4522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So sieht die Oberfläche der App zunächst aus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88E0E15-14CB-8541-BFC5-3AF550006504}"/>
              </a:ext>
            </a:extLst>
          </p:cNvPr>
          <p:cNvSpPr txBox="1"/>
          <p:nvPr/>
        </p:nvSpPr>
        <p:spPr>
          <a:xfrm>
            <a:off x="1383957" y="3059668"/>
            <a:ext cx="4831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 die entsprechende Zeile müssen jetzt die Anmeldedaten eingegeben werden.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FA90271-5557-764E-9165-0726509DE3F6}"/>
              </a:ext>
            </a:extLst>
          </p:cNvPr>
          <p:cNvSpPr txBox="1"/>
          <p:nvPr/>
        </p:nvSpPr>
        <p:spPr>
          <a:xfrm>
            <a:off x="1927654" y="4890313"/>
            <a:ext cx="2446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Zum Beispiel:</a:t>
            </a:r>
          </a:p>
        </p:txBody>
      </p:sp>
    </p:spTree>
    <p:extLst>
      <p:ext uri="{BB962C8B-B14F-4D97-AF65-F5344CB8AC3E}">
        <p14:creationId xmlns:p14="http://schemas.microsoft.com/office/powerpoint/2010/main" val="3361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FAD2C0-2496-AC47-BF9C-61C8B2534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847703" cy="1325563"/>
          </a:xfrm>
        </p:spPr>
        <p:txBody>
          <a:bodyPr/>
          <a:lstStyle/>
          <a:p>
            <a:r>
              <a:rPr lang="de-DE" dirty="0"/>
              <a:t>2a. Anmeldebeispiel 7. Klasse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A9DA67-8C67-D24E-9C4B-AC8A3EB73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de-DE" dirty="0"/>
              <a:t>Die “Beschreibung“ kann z.B. lauten: </a:t>
            </a:r>
          </a:p>
          <a:p>
            <a:pPr marL="0" indent="0">
              <a:buNone/>
            </a:pPr>
            <a:r>
              <a:rPr lang="de-DE" dirty="0"/>
              <a:t>   „Hausaufgaben“</a:t>
            </a:r>
          </a:p>
          <a:p>
            <a:endParaRPr lang="de-DE" dirty="0"/>
          </a:p>
          <a:p>
            <a:r>
              <a:rPr lang="de-DE" dirty="0"/>
              <a:t>Weiterhin müsste bekannt sein, dass sich </a:t>
            </a:r>
          </a:p>
          <a:p>
            <a:pPr marL="0" indent="0">
              <a:buNone/>
            </a:pPr>
            <a:r>
              <a:rPr lang="de-DE" dirty="0"/>
              <a:t>   7.-Klässer anmelden mit  </a:t>
            </a:r>
          </a:p>
          <a:p>
            <a:pPr marL="0" indent="0">
              <a:buNone/>
            </a:pPr>
            <a:r>
              <a:rPr lang="de-DE" dirty="0"/>
              <a:t>    „gast03@wgintschel“ und</a:t>
            </a:r>
          </a:p>
          <a:p>
            <a:pPr marL="0" indent="0">
              <a:buNone/>
            </a:pPr>
            <a:r>
              <a:rPr lang="de-DE" dirty="0"/>
              <a:t>    </a:t>
            </a:r>
          </a:p>
          <a:p>
            <a:pPr marL="0" indent="0">
              <a:buNone/>
            </a:pPr>
            <a:r>
              <a:rPr lang="de-DE" dirty="0"/>
              <a:t>     Passwort „gast03“.</a:t>
            </a:r>
          </a:p>
          <a:p>
            <a:pPr marL="0" indent="0">
              <a:buNone/>
            </a:pPr>
            <a:r>
              <a:rPr lang="de-DE" dirty="0"/>
              <a:t>   </a:t>
            </a:r>
          </a:p>
          <a:p>
            <a:pPr marL="0" indent="0">
              <a:buNone/>
            </a:pPr>
            <a:r>
              <a:rPr lang="de-DE" dirty="0"/>
              <a:t>    Die 8.-Klässer “gast04 … „  </a:t>
            </a:r>
          </a:p>
          <a:p>
            <a:pPr marL="0" indent="0">
              <a:buNone/>
            </a:pPr>
            <a:r>
              <a:rPr lang="de-DE" dirty="0"/>
              <a:t>     usw.</a:t>
            </a:r>
          </a:p>
          <a:p>
            <a:pPr marL="0" indent="0">
              <a:buNone/>
            </a:pPr>
            <a:r>
              <a:rPr lang="de-DE" dirty="0"/>
              <a:t>   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30F5BBF-5A65-8449-94DF-0EBCD0B6B7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0465" y="43849"/>
            <a:ext cx="3855697" cy="6858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05CADFF4-0C07-AE40-BF0F-D6E6E8DEBB69}"/>
              </a:ext>
            </a:extLst>
          </p:cNvPr>
          <p:cNvCxnSpPr/>
          <p:nvPr/>
        </p:nvCxnSpPr>
        <p:spPr>
          <a:xfrm flipV="1">
            <a:off x="6623222" y="803189"/>
            <a:ext cx="3805881" cy="1136822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6E865495-2EE7-0348-8D61-EF56C913346A}"/>
              </a:ext>
            </a:extLst>
          </p:cNvPr>
          <p:cNvCxnSpPr>
            <a:cxnSpLocks/>
          </p:cNvCxnSpPr>
          <p:nvPr/>
        </p:nvCxnSpPr>
        <p:spPr>
          <a:xfrm flipV="1">
            <a:off x="4613189" y="1285103"/>
            <a:ext cx="5815914" cy="252406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D2D1056B-772D-7741-924C-F351F67B3AA8}"/>
              </a:ext>
            </a:extLst>
          </p:cNvPr>
          <p:cNvCxnSpPr>
            <a:cxnSpLocks/>
          </p:cNvCxnSpPr>
          <p:nvPr/>
        </p:nvCxnSpPr>
        <p:spPr>
          <a:xfrm flipV="1">
            <a:off x="3715265" y="1690688"/>
            <a:ext cx="7269892" cy="303845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117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6E7F76-D3BD-3042-AE84-F0DE5C44F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3. Hausaufgabe erledigt….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00A26DF-4179-BE4B-B9DB-F02A573E47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14848" cy="4351338"/>
          </a:xfrm>
        </p:spPr>
        <p:txBody>
          <a:bodyPr/>
          <a:lstStyle/>
          <a:p>
            <a:r>
              <a:rPr lang="de-DE" dirty="0" err="1"/>
              <a:t>MyDrive</a:t>
            </a:r>
            <a:r>
              <a:rPr lang="de-DE" dirty="0"/>
              <a:t>-App öffnen</a:t>
            </a:r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Klicke auf deine Klasse und</a:t>
            </a:r>
          </a:p>
          <a:p>
            <a:pPr marL="0" indent="0">
              <a:buNone/>
            </a:pPr>
            <a:r>
              <a:rPr lang="de-DE" dirty="0"/>
              <a:t>   auf den vorbereiteten </a:t>
            </a:r>
          </a:p>
          <a:p>
            <a:pPr marL="0" indent="0">
              <a:buNone/>
            </a:pPr>
            <a:r>
              <a:rPr lang="de-DE" dirty="0"/>
              <a:t>   Hausaufgabenordner.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13149340-CAD0-604C-A57E-C196B7F1E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417" y="1012374"/>
            <a:ext cx="4248150" cy="56642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E9F42C61-5E86-8B4B-9D5D-0980069F5C0D}"/>
              </a:ext>
            </a:extLst>
          </p:cNvPr>
          <p:cNvCxnSpPr/>
          <p:nvPr/>
        </p:nvCxnSpPr>
        <p:spPr>
          <a:xfrm flipV="1">
            <a:off x="4996248" y="2977978"/>
            <a:ext cx="2199503" cy="617838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4361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64DD23-D1AB-F94A-867A-DCDE8CE9ED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69476" cy="1325563"/>
          </a:xfrm>
        </p:spPr>
        <p:txBody>
          <a:bodyPr/>
          <a:lstStyle/>
          <a:p>
            <a:r>
              <a:rPr lang="de-DE" dirty="0"/>
              <a:t>4. Richtigen Ordner     anklicken</a:t>
            </a:r>
          </a:p>
        </p:txBody>
      </p:sp>
      <p:pic>
        <p:nvPicPr>
          <p:cNvPr id="5" name="Inhaltsplatzhalter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83B712CE-415F-0040-928D-80FB23B6AA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84326" y="967492"/>
            <a:ext cx="5446580" cy="7262107"/>
          </a:xfr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1BDC7C0E-D2A2-F642-8B04-F2A9A407EB60}"/>
              </a:ext>
            </a:extLst>
          </p:cNvPr>
          <p:cNvSpPr txBox="1"/>
          <p:nvPr/>
        </p:nvSpPr>
        <p:spPr>
          <a:xfrm>
            <a:off x="838200" y="3059668"/>
            <a:ext cx="5362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Hier erkennst du, dass du im richtigen Ordner bist:</a:t>
            </a:r>
          </a:p>
        </p:txBody>
      </p:sp>
      <p:cxnSp>
        <p:nvCxnSpPr>
          <p:cNvPr id="8" name="Gerade Verbindung mit Pfeil 7">
            <a:extLst>
              <a:ext uri="{FF2B5EF4-FFF2-40B4-BE49-F238E27FC236}">
                <a16:creationId xmlns:a16="http://schemas.microsoft.com/office/drawing/2014/main" id="{FFA280BC-F74E-3E4E-AC61-60A87483A480}"/>
              </a:ext>
            </a:extLst>
          </p:cNvPr>
          <p:cNvCxnSpPr/>
          <p:nvPr/>
        </p:nvCxnSpPr>
        <p:spPr>
          <a:xfrm flipV="1">
            <a:off x="3519616" y="1690688"/>
            <a:ext cx="5760308" cy="104015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106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CF57219-94B9-4E4A-9B0C-7558CDC8F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5. Hausaufgabenblatt mit der App fotografieren - Vorbereitungen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8826297-E62D-B84A-9B1C-C249091B8F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Zunächst: Beschrifte dein Blatt/die Aufgabe sorgfältig und gut lesbar: dein Name, Klasse, Datum, Angabe zur Aufgabe (z.B. Seite, Nummer im Buch …)</a:t>
            </a:r>
          </a:p>
          <a:p>
            <a:endParaRPr lang="de-DE" dirty="0"/>
          </a:p>
          <a:p>
            <a:r>
              <a:rPr lang="de-DE" dirty="0"/>
              <a:t>Achtung: Lege dein Blatt/Heft gerade hin. Sorge für genügend Licht</a:t>
            </a:r>
          </a:p>
          <a:p>
            <a:pPr mar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2599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19C67D5-8F68-6342-81EE-60D274C42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6081584" cy="1325563"/>
          </a:xfrm>
        </p:spPr>
        <p:txBody>
          <a:bodyPr/>
          <a:lstStyle/>
          <a:p>
            <a:r>
              <a:rPr lang="de-DE" dirty="0"/>
              <a:t>6. Hausaufgabenblatt </a:t>
            </a:r>
            <a:br>
              <a:rPr lang="de-DE" dirty="0"/>
            </a:br>
            <a:r>
              <a:rPr lang="de-DE" dirty="0"/>
              <a:t>mit der App fotografieren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3DF9C08-220B-6246-A1B5-F59187BAC4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Klicke auf das Foto-Symbol ganz unten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Klicke auf „Foto“</a:t>
            </a:r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C90C949B-A167-D540-854A-163718A381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00" y="-86498"/>
            <a:ext cx="5143500" cy="6858000"/>
          </a:xfrm>
          <a:prstGeom prst="rect">
            <a:avLst/>
          </a:prstGeom>
        </p:spPr>
      </p:pic>
      <p:cxnSp>
        <p:nvCxnSpPr>
          <p:cNvPr id="7" name="Gerade Verbindung mit Pfeil 6">
            <a:extLst>
              <a:ext uri="{FF2B5EF4-FFF2-40B4-BE49-F238E27FC236}">
                <a16:creationId xmlns:a16="http://schemas.microsoft.com/office/drawing/2014/main" id="{CA1AC7E8-A2C2-7344-A39A-5FAA45FCD995}"/>
              </a:ext>
            </a:extLst>
          </p:cNvPr>
          <p:cNvCxnSpPr/>
          <p:nvPr/>
        </p:nvCxnSpPr>
        <p:spPr>
          <a:xfrm>
            <a:off x="2063578" y="2953265"/>
            <a:ext cx="5993027" cy="338575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ing 7">
            <a:extLst>
              <a:ext uri="{FF2B5EF4-FFF2-40B4-BE49-F238E27FC236}">
                <a16:creationId xmlns:a16="http://schemas.microsoft.com/office/drawing/2014/main" id="{F374CB02-9A62-B147-817B-C9908EA61CD9}"/>
              </a:ext>
            </a:extLst>
          </p:cNvPr>
          <p:cNvSpPr/>
          <p:nvPr/>
        </p:nvSpPr>
        <p:spPr>
          <a:xfrm>
            <a:off x="7908324" y="6176963"/>
            <a:ext cx="481914" cy="866388"/>
          </a:xfrm>
          <a:prstGeom prst="donut">
            <a:avLst>
              <a:gd name="adj" fmla="val 70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cxnSp>
        <p:nvCxnSpPr>
          <p:cNvPr id="10" name="Gerade Verbindung mit Pfeil 9">
            <a:extLst>
              <a:ext uri="{FF2B5EF4-FFF2-40B4-BE49-F238E27FC236}">
                <a16:creationId xmlns:a16="http://schemas.microsoft.com/office/drawing/2014/main" id="{2153B292-46F7-D146-B6C8-46E9141C74AC}"/>
              </a:ext>
            </a:extLst>
          </p:cNvPr>
          <p:cNvCxnSpPr>
            <a:cxnSpLocks/>
          </p:cNvCxnSpPr>
          <p:nvPr/>
        </p:nvCxnSpPr>
        <p:spPr>
          <a:xfrm flipV="1">
            <a:off x="5251622" y="3249828"/>
            <a:ext cx="3996380" cy="604333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28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8F8EB5-6B30-AA49-9ACE-3BD8EA202D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7. Foto hochladen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A52B97B-4EAD-714A-A486-DEF6427373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525530" cy="4351338"/>
          </a:xfrm>
        </p:spPr>
        <p:txBody>
          <a:bodyPr/>
          <a:lstStyle/>
          <a:p>
            <a:r>
              <a:rPr lang="de-DE" dirty="0"/>
              <a:t>Klicke auf „Foto benutzen“, dann</a:t>
            </a:r>
          </a:p>
          <a:p>
            <a:endParaRPr lang="de-DE" dirty="0"/>
          </a:p>
          <a:p>
            <a:r>
              <a:rPr lang="de-DE" dirty="0"/>
              <a:t>Namen eingeben. </a:t>
            </a:r>
          </a:p>
          <a:p>
            <a:endParaRPr lang="de-DE" dirty="0"/>
          </a:p>
          <a:p>
            <a:r>
              <a:rPr lang="de-DE" dirty="0"/>
              <a:t>Vergiss nicht die Endung   .</a:t>
            </a:r>
            <a:r>
              <a:rPr lang="de-DE" dirty="0" err="1"/>
              <a:t>jpg</a:t>
            </a:r>
            <a:endParaRPr lang="de-DE" dirty="0"/>
          </a:p>
        </p:txBody>
      </p:sp>
      <p:pic>
        <p:nvPicPr>
          <p:cNvPr id="5" name="Grafik 4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4FF0212-8B5E-3E4A-B731-4BD0241394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937" y="0"/>
            <a:ext cx="5143500" cy="6858000"/>
          </a:xfrm>
          <a:prstGeom prst="rect">
            <a:avLst/>
          </a:prstGeom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94D13AFF-EC82-A040-B07B-20948612E0C0}"/>
              </a:ext>
            </a:extLst>
          </p:cNvPr>
          <p:cNvSpPr txBox="1"/>
          <p:nvPr/>
        </p:nvSpPr>
        <p:spPr>
          <a:xfrm>
            <a:off x="1737668" y="5169410"/>
            <a:ext cx="2040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Viel Glück und</a:t>
            </a:r>
          </a:p>
          <a:p>
            <a:r>
              <a:rPr lang="de-DE" dirty="0" err="1"/>
              <a:t>keep</a:t>
            </a:r>
            <a:r>
              <a:rPr lang="de-DE" dirty="0"/>
              <a:t> </a:t>
            </a:r>
            <a:r>
              <a:rPr lang="de-DE" dirty="0" err="1"/>
              <a:t>working</a:t>
            </a:r>
            <a:r>
              <a:rPr lang="de-DE" dirty="0"/>
              <a:t>!</a:t>
            </a:r>
          </a:p>
        </p:txBody>
      </p:sp>
      <p:pic>
        <p:nvPicPr>
          <p:cNvPr id="7" name="Grafik 6" descr="Kopf mit Zahnrädern">
            <a:extLst>
              <a:ext uri="{FF2B5EF4-FFF2-40B4-BE49-F238E27FC236}">
                <a16:creationId xmlns:a16="http://schemas.microsoft.com/office/drawing/2014/main" id="{1497EE66-991F-3743-A623-CFFC10FF09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14799" y="5006374"/>
            <a:ext cx="1618735" cy="1618735"/>
          </a:xfrm>
          <a:prstGeom prst="rect">
            <a:avLst/>
          </a:prstGeom>
        </p:spPr>
      </p:pic>
      <p:cxnSp>
        <p:nvCxnSpPr>
          <p:cNvPr id="9" name="Gerade Verbindung mit Pfeil 8">
            <a:extLst>
              <a:ext uri="{FF2B5EF4-FFF2-40B4-BE49-F238E27FC236}">
                <a16:creationId xmlns:a16="http://schemas.microsoft.com/office/drawing/2014/main" id="{FB198FBD-A715-8843-837F-A5CBF12266CA}"/>
              </a:ext>
            </a:extLst>
          </p:cNvPr>
          <p:cNvCxnSpPr/>
          <p:nvPr/>
        </p:nvCxnSpPr>
        <p:spPr>
          <a:xfrm flipV="1">
            <a:off x="4114799" y="2631989"/>
            <a:ext cx="4053017" cy="46955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130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260</Words>
  <Application>Microsoft Macintosh PowerPoint</Application>
  <PresentationFormat>Breitbild</PresentationFormat>
  <Paragraphs>50</Paragraphs>
  <Slides>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</vt:lpstr>
      <vt:lpstr>MyDrive</vt:lpstr>
      <vt:lpstr>1. MyDrive-App aus GooglePlayStore oder AppStore herunterladen – kostenlos!</vt:lpstr>
      <vt:lpstr>2. Mit der App bei MyDrive anmelden</vt:lpstr>
      <vt:lpstr>2a. Anmeldebeispiel 7. Klasse</vt:lpstr>
      <vt:lpstr>3. Hausaufgabe erledigt….</vt:lpstr>
      <vt:lpstr>4. Richtigen Ordner     anklicken</vt:lpstr>
      <vt:lpstr>5. Hausaufgabenblatt mit der App fotografieren - Vorbereitungen</vt:lpstr>
      <vt:lpstr>6. Hausaufgabenblatt  mit der App fotografieren</vt:lpstr>
      <vt:lpstr>7. Foto hochladen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MyDrive</dc:title>
  <dc:creator>Georg Leitner</dc:creator>
  <cp:lastModifiedBy>Georg Leitner</cp:lastModifiedBy>
  <cp:revision>18</cp:revision>
  <dcterms:created xsi:type="dcterms:W3CDTF">2020-03-19T08:14:06Z</dcterms:created>
  <dcterms:modified xsi:type="dcterms:W3CDTF">2020-03-19T11:08:48Z</dcterms:modified>
</cp:coreProperties>
</file>